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8E0"/>
    <a:srgbClr val="000000"/>
    <a:srgbClr val="FFFF00"/>
    <a:srgbClr val="F1F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26.231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39.3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0 24575,'-7'0'0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48.8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24575,'0'7'0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49.0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8:08.0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374 0 24575,'-9'11'0,"1"0"0,0 0 0,0 1 0,-8 19 0,-10 14 0,10-16 0,0 1 0,-17 46 0,-16 34 0,9-37 0,10-17 0,-62 89 0,89-142 0,0 1 0,1 0 0,-1 0 0,1 0 0,0 0 0,0 0 0,0 0 0,-1 6 0,3-9 0,0 0 0,0 1 0,0-1 0,0 0 0,0 0 0,0 0 0,0 0 0,0 1 0,1-1 0,-1 0 0,1 0 0,-1 0 0,1 0 0,-1 0 0,1 0 0,-1 0 0,1 0 0,0 0 0,0 0 0,-1 0 0,1 0 0,0-1 0,0 1 0,0 0 0,0 0 0,0-1 0,0 1 0,0-1 0,0 1 0,0-1 0,0 1 0,0-1 0,1 0 0,-1 0 0,0 1 0,2-1 0,28 5 0,0-1 0,0-1 0,1-2 0,-1-1 0,36-5 0,21 0 0,1007 3 47,-594 3-1459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8:08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8:09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24575,'0'7'0,"8"4"0,2 13 0,7 4 0,1 4 0,-3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8:09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8:09.5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53 24575,'-8'-8'0,"-2"-9"0,0-10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8:09.7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8:13.2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1865 0 24575,'1'13'0,"1"0"0,1 0 0,0-1 0,1 0 0,0 1 0,0-1 0,2 0 0,9 16 0,6 16 0,18 53 0,-14-33 0,3-1 0,52 88 0,-60-123 0,29 48 0,-47-72 0,1 0 0,-1 1 0,-1-1 0,1 0 0,0 1 0,-1-1 0,0 1 0,0 0 0,-1-1 0,1 1 0,-1 0 0,0-1 0,0 1 0,-2 9 0,1-12 0,0 1 0,0-1 0,-1 0 0,1 0 0,0 0 0,-1 0 0,0 0 0,0 0 0,1 0 0,-1 0 0,0-1 0,0 1 0,-1-1 0,1 0 0,0 1 0,0-1 0,-1 0 0,1 0 0,-1 0 0,1-1 0,-1 1 0,1-1 0,-3 1 0,-64 4 0,60-5 0,-718-11 0,660 8 0,-98-17 0,-45-3 0,-167 22 0,169 3 0,160-5 0,0-2 0,-81-19 0,88 15 0,5-1-1365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42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0 419 24558,'284'35'0,"-229"246"0,66-540 0,163 293 0,-493-229 0,330-64 0,-372 398 0,42-334 0,264 475 0,-306-141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4:54:5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4:55:0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12.1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13.1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266 144 24575,'1'21'0,"-1"1"0,0-1 0,-1 1 0,-1-1 0,-1 0 0,-7 28 0,9-44 0,-1 0 0,0 0 0,-1 0 0,1 0 0,-1-1 0,0 1 0,0-1 0,0 1 0,0-1 0,-1 0 0,0 0 0,0-1 0,0 1 0,0-1 0,-1 0 0,1 0 0,-1 0 0,0 0 0,0-1 0,0 0 0,0 0 0,0-1 0,0 1 0,-1-1 0,1 0 0,-8 0 0,8 0 0,0-1 0,0 0 0,-1 0 0,1-1 0,0 1 0,0-1 0,0 0 0,0-1 0,0 1 0,0-1 0,1 0 0,-1 0 0,0-1 0,1 1 0,0-1 0,-1 0 0,1 0 0,0 0 0,1-1 0,-1 1 0,0-1 0,1 0 0,0 0 0,0-1 0,0 1 0,1 0 0,-1-1 0,1 0 0,0 1 0,0-1 0,1 0 0,0 0 0,-1 0 0,1-6 0,0 5 0,0 0 0,0 1 0,0-1 0,1 0 0,0 0 0,1 0 0,-1 1 0,1-1 0,0 0 0,0 1 0,1-1 0,0 0 0,0 1 0,0 0 0,0-1 0,1 1 0,0 0 0,0 0 0,0 1 0,1-1 0,0 1 0,0 0 0,0-1 0,0 2 0,1-1 0,-1 0 0,1 1 0,0 0 0,0 0 0,8-3 0,-6 3 0,-1 1 0,1 0 0,0 0 0,-1 1 0,1 0 0,0 0 0,0 0 0,0 1 0,0 0 0,0 1 0,0-1 0,0 1 0,0 0 0,-1 1 0,11 3 0,-13-3 0,0 1 0,0-1 0,0 1 0,0 0 0,-1 0 0,1 0 0,-1 1 0,0-1 0,0 1 0,0-1 0,0 1 0,-1 0 0,1 0 0,-1 1 0,0-1 0,0 0 0,-1 1 0,1-1 0,-1 1 0,0 0 0,0-1 0,0 1 0,-1 6 0,1-1 0,-1 0 0,0 1 0,0-1 0,-1 0 0,0 0 0,-1 0 0,0-1 0,-1 1 0,0 0 0,-1-1 0,0 1 0,0-1 0,-1 0 0,-9 13 0,10-17 0,0 0 0,0-1 0,0 0 0,0 0 0,-1 0 0,0 0 0,0-1 0,0 1 0,0-1 0,0-1 0,-1 1 0,1-1 0,-1 0 0,0 0 0,1-1 0,-1 1 0,0-1 0,0 0 0,0-1 0,0 0 0,0 0 0,0 0 0,0-1 0,0 1 0,-10-4 0,12 3 0,0-1 0,-1 1 0,1-1 0,0 0 0,0 0 0,1 0 0,-1-1 0,0 0 0,1 1 0,-1-1 0,1 0 0,0-1 0,0 1 0,0 0 0,1-1 0,-1 0 0,1 0 0,0 0 0,0 0 0,0 0 0,0 0 0,1 0 0,0 0 0,0-1 0,0 1 0,0 0 0,1-1 0,-1 1 0,1-1 0,1-5 0,-1-4 0,1 1 0,0-1 0,1 0 0,1 0 0,0 1 0,1-1 0,0 1 0,8-17 0,-5 15-91,1 0 0,0 0 0,1 1 0,1 0 0,0 1 0,1 0 0,0 1 0,1 0 0,0 0 0,1 2 0,0-1 0,1 2 0,0 0 0,15-8 0,14 2-6735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37.5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37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38.1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38.7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26 24575,'-7'-8'0,"-4"-9"0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1T00:57:39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0 24575,'-8'0'0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CDEB1-2AD5-D947-CDB9-0D5013939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F187B7-874D-2014-C4F7-E6E8DABE2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817C10-3415-D001-4CB5-68262839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05B6FD-37AC-66FB-0449-47B8EC15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CC4043-2C5C-C754-F6F7-E0CA3A1D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2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6D6DCC-8551-6FB9-ECC1-EE909472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E3DDD31-700E-EC5C-C823-9CAAE7F38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E9F696-30E6-44DF-5D8C-BDDFC8B1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055DC6-501D-6FDF-2BF0-4A99F9D9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258271-4BEE-1083-88E2-B47C6DEB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98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20DC660-77FB-A1A2-2891-489D394FF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D703C8-C26E-9453-6DBE-65F55F5E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353BA7-1EB9-155C-9FFC-50F513FF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63AD1E-A9FF-B0CF-3900-CF0CBF61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DA82EC-2393-CAF5-9F81-F1B46853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8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7BAD8-0084-CFF9-5701-C1365F90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81608D-D6BB-2E38-613A-6D077133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237787-1BB8-1E60-10F2-26F295B2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7E5DA3-BF61-68EF-61BF-908712A9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C508E0-29EB-E2BC-3D92-3B1F2EB0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C4BF74-9AEA-C1C8-1C74-E0FBF3AD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16383A-1994-1CBE-8820-8FE35820D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52AFEB-6265-A03D-A575-F458C60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340C7-AB6C-3BE6-B612-0E6EAEA9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151CA5-80E4-6827-47DF-C69AFA94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72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D088F-F0B5-798C-D203-A55A0F2C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8DBD44-AAF4-6F48-B3B9-7CEC3F6D8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0AF16E-77A2-8473-85C2-2A21EAECA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3CB87F-A41E-24C7-56EC-38A7B87C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2F1509-44F9-4803-A20E-63D00927C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B02B93-958C-0C3E-DA42-08DDB449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1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3220B0-4940-1185-12F2-6529559E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C9C1A0-95AD-F806-796B-4F8AF319E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E957A7-A307-C44E-3616-C8596FC8B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72E067-3718-8967-AEE4-8B6F2C4B5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F7FE135-6B35-C481-5F48-FE618DE1A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A6DB14-7DA8-3507-A6B4-7AD95974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D5246FA-E5C5-59CF-0070-660F2A94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9ED88FB-7631-935C-44F4-10516E40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38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C097D0-5213-C5EF-8E39-C5388300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DB96EC-73CE-F82C-736F-C8C97AFA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5C9E16-6489-EE89-3C02-89C434B0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546386-7CF9-67EF-1D1A-DD0D22FD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23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03DF32B-270A-11AC-AA5F-97DD133D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EEA5DCB-21D1-B004-0E3D-BBD43DE7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8C44E0-4451-F7DF-AFB5-A3CC09D9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13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0EEAFF-C1FD-FB10-527D-A73219B3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5CF39C-129A-ACA4-DB85-C90CD7CD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3A67973-459F-D495-3F68-8D19B888F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92B958-5073-7B67-6134-3F9405B5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689162-995A-D987-A776-F020D1EC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B0CEA1-9DAE-9AA6-6491-ABFEDD41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3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A2476-926F-8A75-31FA-640C640A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DB9577C-3116-5DC6-DF36-45CB6719F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FFC521-410B-A3AC-1047-3FB2FAA20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4387F9-0AD7-F7C0-6AFA-BE912D44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D28CA0-E0BD-62AB-E2FD-DF18A92C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231CE-19FC-DE71-AA86-150A032F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39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BCB3501-2966-27D0-46DA-25F5A130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51F7E5-DCF6-EE11-D609-D10F4C6B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19CE8E-E495-6950-F495-BAE5676F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69A44D-54E8-4AAE-B8EE-EE460119971B}" type="datetimeFigureOut">
              <a:rPr kumimoji="1" lang="ja-JP" altLang="en-US" smtClean="0"/>
              <a:t>2025/8/21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FE41AA-16DD-2699-E637-F4F6330DE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B2DF5A-A4B6-B652-8639-AC8457FBB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2B22FA-1B0C-4BBE-BD5D-184A6334B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54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9.png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customXml" Target="../ink/ink10.xml"/><Relationship Id="rId34" Type="http://schemas.openxmlformats.org/officeDocument/2006/relationships/customXml" Target="../ink/ink18.xml"/><Relationship Id="rId42" Type="http://schemas.openxmlformats.org/officeDocument/2006/relationships/customXml" Target="../ink/ink21.xml"/><Relationship Id="rId47" Type="http://schemas.openxmlformats.org/officeDocument/2006/relationships/image" Target="../media/image25.png"/><Relationship Id="rId7" Type="http://schemas.openxmlformats.org/officeDocument/2006/relationships/customXml" Target="../ink/ink2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15.png"/><Relationship Id="rId38" Type="http://schemas.openxmlformats.org/officeDocument/2006/relationships/image" Target="../media/image18.png"/><Relationship Id="rId46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image" Target="../media/image10.png"/><Relationship Id="rId29" Type="http://schemas.openxmlformats.org/officeDocument/2006/relationships/customXml" Target="../ink/ink15.xml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4.xml"/><Relationship Id="rId24" Type="http://schemas.openxmlformats.org/officeDocument/2006/relationships/image" Target="../media/image12.png"/><Relationship Id="rId32" Type="http://schemas.openxmlformats.org/officeDocument/2006/relationships/customXml" Target="../ink/ink17.xml"/><Relationship Id="rId37" Type="http://schemas.openxmlformats.org/officeDocument/2006/relationships/image" Target="../media/image17.png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image" Target="../media/image16.png"/><Relationship Id="rId49" Type="http://schemas.openxmlformats.org/officeDocument/2006/relationships/image" Target="../media/image27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6.xml"/><Relationship Id="rId44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customXml" Target="../ink/ink3.xml"/><Relationship Id="rId14" Type="http://schemas.openxmlformats.org/officeDocument/2006/relationships/image" Target="../media/image8.png"/><Relationship Id="rId22" Type="http://schemas.openxmlformats.org/officeDocument/2006/relationships/image" Target="../media/image11.png"/><Relationship Id="rId27" Type="http://schemas.openxmlformats.org/officeDocument/2006/relationships/image" Target="../media/image13.png"/><Relationship Id="rId30" Type="http://schemas.openxmlformats.org/officeDocument/2006/relationships/image" Target="../media/image14.png"/><Relationship Id="rId35" Type="http://schemas.openxmlformats.org/officeDocument/2006/relationships/customXml" Target="../ink/ink19.xml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4AF5C83-2595-86D4-339A-70ABEAFDEA81}"/>
              </a:ext>
            </a:extLst>
          </p:cNvPr>
          <p:cNvSpPr/>
          <p:nvPr/>
        </p:nvSpPr>
        <p:spPr>
          <a:xfrm>
            <a:off x="8829207" y="1903725"/>
            <a:ext cx="2908091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24C7B6F-5A23-DCE6-DFE9-13F20536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5EBA22-993A-3400-C7AA-C04A688BE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D53847-633A-AD8E-FF8E-518706C1E9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11896"/>
            <a:ext cx="12180864" cy="6834208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</p:pic>
      <p:pic>
        <p:nvPicPr>
          <p:cNvPr id="2050" name="Picture 2" descr="強い骨のキャラクター">
            <a:extLst>
              <a:ext uri="{FF2B5EF4-FFF2-40B4-BE49-F238E27FC236}">
                <a16:creationId xmlns:a16="http://schemas.microsoft.com/office/drawing/2014/main" id="{A18AFDC6-CC5B-72B6-B1E6-36C5BABBF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41" y="6896739"/>
            <a:ext cx="839842" cy="7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9B183F-E0A1-46B6-8565-7DB6B6AF4A3C}"/>
              </a:ext>
            </a:extLst>
          </p:cNvPr>
          <p:cNvSpPr txBox="1"/>
          <p:nvPr/>
        </p:nvSpPr>
        <p:spPr>
          <a:xfrm>
            <a:off x="5715203" y="5877991"/>
            <a:ext cx="60220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  <a:ea typeface="メイリオ" panose="020B0604030504040204" pitchFamily="50" charset="-128"/>
              </a:rPr>
              <a:t>高齢者いきいき活動ポイント対象相談会！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  <a:ea typeface="メイリオ" panose="020B0604030504040204" pitchFamily="50" charset="-128"/>
              </a:rPr>
              <a:t>お持ちの方はポイント手帳をご提示ください</a:t>
            </a:r>
            <a:r>
              <a:rPr kumimoji="0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  <a:ea typeface="メイリオ" panose="020B0604030504040204" pitchFamily="50" charset="-128"/>
              </a:rPr>
              <a:t>。</a:t>
            </a:r>
            <a:endParaRPr lang="ja-JP" altLang="en-US" sz="2000" dirty="0">
              <a:latin typeface="Berlin Sans FB Demi" panose="020E0802020502020306" pitchFamily="34" charset="0"/>
            </a:endParaRPr>
          </a:p>
        </p:txBody>
      </p:sp>
      <p:pic>
        <p:nvPicPr>
          <p:cNvPr id="2052" name="Picture 4" descr="書き初めをするウサギのイラスト（卯年）">
            <a:extLst>
              <a:ext uri="{FF2B5EF4-FFF2-40B4-BE49-F238E27FC236}">
                <a16:creationId xmlns:a16="http://schemas.microsoft.com/office/drawing/2014/main" id="{0F7BC9DA-9C92-5521-098D-BA3D776F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00" y="3683776"/>
            <a:ext cx="2116932" cy="21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900AA5F4-C15B-5329-591A-B9A26F985D13}"/>
                  </a:ext>
                </a:extLst>
              </p14:cNvPr>
              <p14:cNvContentPartPr/>
              <p14:nvPr/>
            </p14:nvContentPartPr>
            <p14:xfrm>
              <a:off x="11052815" y="5486065"/>
              <a:ext cx="360" cy="360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900AA5F4-C15B-5329-591A-B9A26F985D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17175" y="54504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インク 25">
                <a:extLst>
                  <a:ext uri="{FF2B5EF4-FFF2-40B4-BE49-F238E27FC236}">
                    <a16:creationId xmlns:a16="http://schemas.microsoft.com/office/drawing/2014/main" id="{7715A5C5-E0A0-AD4C-CB7A-CD9739543A07}"/>
                  </a:ext>
                </a:extLst>
              </p14:cNvPr>
              <p14:cNvContentPartPr/>
              <p14:nvPr/>
            </p14:nvContentPartPr>
            <p14:xfrm>
              <a:off x="10882895" y="5380225"/>
              <a:ext cx="268200" cy="264960"/>
            </p14:xfrm>
          </p:contentPart>
        </mc:Choice>
        <mc:Fallback xmlns="">
          <p:pic>
            <p:nvPicPr>
              <p:cNvPr id="26" name="インク 25">
                <a:extLst>
                  <a:ext uri="{FF2B5EF4-FFF2-40B4-BE49-F238E27FC236}">
                    <a16:creationId xmlns:a16="http://schemas.microsoft.com/office/drawing/2014/main" id="{7715A5C5-E0A0-AD4C-CB7A-CD9739543A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19895" y="5317225"/>
                <a:ext cx="39384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9" name="グループ化 2058">
            <a:extLst>
              <a:ext uri="{FF2B5EF4-FFF2-40B4-BE49-F238E27FC236}">
                <a16:creationId xmlns:a16="http://schemas.microsoft.com/office/drawing/2014/main" id="{D86DE7C4-36EF-1101-B218-EC876597E6B7}"/>
              </a:ext>
            </a:extLst>
          </p:cNvPr>
          <p:cNvGrpSpPr/>
          <p:nvPr/>
        </p:nvGrpSpPr>
        <p:grpSpPr>
          <a:xfrm>
            <a:off x="10725575" y="5374105"/>
            <a:ext cx="843840" cy="277200"/>
            <a:chOff x="10725575" y="5374105"/>
            <a:chExt cx="8438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インク 14">
                  <a:extLst>
                    <a:ext uri="{FF2B5EF4-FFF2-40B4-BE49-F238E27FC236}">
                      <a16:creationId xmlns:a16="http://schemas.microsoft.com/office/drawing/2014/main" id="{DFF0DDE4-1354-AED1-2E9E-AE64885C8B7C}"/>
                    </a:ext>
                  </a:extLst>
                </p14:cNvPr>
                <p14:cNvContentPartPr/>
                <p14:nvPr/>
              </p14:nvContentPartPr>
              <p14:xfrm>
                <a:off x="11020775" y="5470585"/>
                <a:ext cx="360" cy="360"/>
              </p14:xfrm>
            </p:contentPart>
          </mc:Choice>
          <mc:Fallback xmlns="">
            <p:pic>
              <p:nvPicPr>
                <p:cNvPr id="15" name="インク 14">
                  <a:extLst>
                    <a:ext uri="{FF2B5EF4-FFF2-40B4-BE49-F238E27FC236}">
                      <a16:creationId xmlns:a16="http://schemas.microsoft.com/office/drawing/2014/main" id="{DFF0DDE4-1354-AED1-2E9E-AE64885C8B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14655" y="546446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インク 15">
                  <a:extLst>
                    <a:ext uri="{FF2B5EF4-FFF2-40B4-BE49-F238E27FC236}">
                      <a16:creationId xmlns:a16="http://schemas.microsoft.com/office/drawing/2014/main" id="{14C5F999-2318-DFB9-AAA6-DB11CF2B53F6}"/>
                    </a:ext>
                  </a:extLst>
                </p14:cNvPr>
                <p14:cNvContentPartPr/>
                <p14:nvPr/>
              </p14:nvContentPartPr>
              <p14:xfrm>
                <a:off x="10925015" y="5418745"/>
                <a:ext cx="96480" cy="165960"/>
              </p14:xfrm>
            </p:contentPart>
          </mc:Choice>
          <mc:Fallback xmlns="">
            <p:pic>
              <p:nvPicPr>
                <p:cNvPr id="16" name="インク 15">
                  <a:extLst>
                    <a:ext uri="{FF2B5EF4-FFF2-40B4-BE49-F238E27FC236}">
                      <a16:creationId xmlns:a16="http://schemas.microsoft.com/office/drawing/2014/main" id="{14C5F999-2318-DFB9-AAA6-DB11CF2B53F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18895" y="5412625"/>
                  <a:ext cx="108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インク 18">
                  <a:extLst>
                    <a:ext uri="{FF2B5EF4-FFF2-40B4-BE49-F238E27FC236}">
                      <a16:creationId xmlns:a16="http://schemas.microsoft.com/office/drawing/2014/main" id="{89F54379-8935-F666-D01B-72892F1A6934}"/>
                    </a:ext>
                  </a:extLst>
                </p14:cNvPr>
                <p14:cNvContentPartPr/>
                <p14:nvPr/>
              </p14:nvContentPartPr>
              <p14:xfrm>
                <a:off x="11117255" y="5454025"/>
                <a:ext cx="360" cy="360"/>
              </p14:xfrm>
            </p:contentPart>
          </mc:Choice>
          <mc:Fallback xmlns="">
            <p:pic>
              <p:nvPicPr>
                <p:cNvPr id="19" name="インク 18">
                  <a:extLst>
                    <a:ext uri="{FF2B5EF4-FFF2-40B4-BE49-F238E27FC236}">
                      <a16:creationId xmlns:a16="http://schemas.microsoft.com/office/drawing/2014/main" id="{89F54379-8935-F666-D01B-72892F1A693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54255" y="53913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インク 19">
                  <a:extLst>
                    <a:ext uri="{FF2B5EF4-FFF2-40B4-BE49-F238E27FC236}">
                      <a16:creationId xmlns:a16="http://schemas.microsoft.com/office/drawing/2014/main" id="{782DADE8-5DC9-32D2-0AD9-8DF13CE00CB4}"/>
                    </a:ext>
                  </a:extLst>
                </p14:cNvPr>
                <p14:cNvContentPartPr/>
                <p14:nvPr/>
              </p14:nvContentPartPr>
              <p14:xfrm>
                <a:off x="11117255" y="5470585"/>
                <a:ext cx="360" cy="360"/>
              </p14:xfrm>
            </p:contentPart>
          </mc:Choice>
          <mc:Fallback xmlns="">
            <p:pic>
              <p:nvPicPr>
                <p:cNvPr id="20" name="インク 19">
                  <a:extLst>
                    <a:ext uri="{FF2B5EF4-FFF2-40B4-BE49-F238E27FC236}">
                      <a16:creationId xmlns:a16="http://schemas.microsoft.com/office/drawing/2014/main" id="{782DADE8-5DC9-32D2-0AD9-8DF13CE00CB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54255" y="54075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インク 20">
                  <a:extLst>
                    <a:ext uri="{FF2B5EF4-FFF2-40B4-BE49-F238E27FC236}">
                      <a16:creationId xmlns:a16="http://schemas.microsoft.com/office/drawing/2014/main" id="{91B86BC2-40AA-9F5C-6E89-34318055BE08}"/>
                    </a:ext>
                  </a:extLst>
                </p14:cNvPr>
                <p14:cNvContentPartPr/>
                <p14:nvPr/>
              </p14:nvContentPartPr>
              <p14:xfrm>
                <a:off x="11117255" y="5470585"/>
                <a:ext cx="360" cy="360"/>
              </p14:xfrm>
            </p:contentPart>
          </mc:Choice>
          <mc:Fallback xmlns="">
            <p:pic>
              <p:nvPicPr>
                <p:cNvPr id="21" name="インク 20">
                  <a:extLst>
                    <a:ext uri="{FF2B5EF4-FFF2-40B4-BE49-F238E27FC236}">
                      <a16:creationId xmlns:a16="http://schemas.microsoft.com/office/drawing/2014/main" id="{91B86BC2-40AA-9F5C-6E89-34318055BE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54255" y="54075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インク 21">
                  <a:extLst>
                    <a:ext uri="{FF2B5EF4-FFF2-40B4-BE49-F238E27FC236}">
                      <a16:creationId xmlns:a16="http://schemas.microsoft.com/office/drawing/2014/main" id="{92A7B181-1A63-E53A-40B4-A680122A1C48}"/>
                    </a:ext>
                  </a:extLst>
                </p14:cNvPr>
                <p14:cNvContentPartPr/>
                <p14:nvPr/>
              </p14:nvContentPartPr>
              <p14:xfrm>
                <a:off x="11110775" y="5445025"/>
                <a:ext cx="6840" cy="9360"/>
              </p14:xfrm>
            </p:contentPart>
          </mc:Choice>
          <mc:Fallback xmlns="">
            <p:pic>
              <p:nvPicPr>
                <p:cNvPr id="22" name="インク 21">
                  <a:extLst>
                    <a:ext uri="{FF2B5EF4-FFF2-40B4-BE49-F238E27FC236}">
                      <a16:creationId xmlns:a16="http://schemas.microsoft.com/office/drawing/2014/main" id="{92A7B181-1A63-E53A-40B4-A680122A1C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47775" y="5382385"/>
                  <a:ext cx="132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インク 22">
                  <a:extLst>
                    <a:ext uri="{FF2B5EF4-FFF2-40B4-BE49-F238E27FC236}">
                      <a16:creationId xmlns:a16="http://schemas.microsoft.com/office/drawing/2014/main" id="{B398571A-D988-BCDA-B032-B3424717F0D9}"/>
                    </a:ext>
                  </a:extLst>
                </p14:cNvPr>
                <p14:cNvContentPartPr/>
                <p14:nvPr/>
              </p14:nvContentPartPr>
              <p14:xfrm>
                <a:off x="11098175" y="5374105"/>
                <a:ext cx="2880" cy="360"/>
              </p14:xfrm>
            </p:contentPart>
          </mc:Choice>
          <mc:Fallback xmlns="">
            <p:pic>
              <p:nvPicPr>
                <p:cNvPr id="23" name="インク 22">
                  <a:extLst>
                    <a:ext uri="{FF2B5EF4-FFF2-40B4-BE49-F238E27FC236}">
                      <a16:creationId xmlns:a16="http://schemas.microsoft.com/office/drawing/2014/main" id="{B398571A-D988-BCDA-B032-B3424717F0D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35175" y="5311105"/>
                  <a:ext cx="128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インク 23">
                  <a:extLst>
                    <a:ext uri="{FF2B5EF4-FFF2-40B4-BE49-F238E27FC236}">
                      <a16:creationId xmlns:a16="http://schemas.microsoft.com/office/drawing/2014/main" id="{DBF0DCC8-552F-1A58-B14C-4A5620472974}"/>
                    </a:ext>
                  </a:extLst>
                </p14:cNvPr>
                <p14:cNvContentPartPr/>
                <p14:nvPr/>
              </p14:nvContentPartPr>
              <p14:xfrm>
                <a:off x="11033735" y="5389945"/>
                <a:ext cx="2880" cy="360"/>
              </p14:xfrm>
            </p:contentPart>
          </mc:Choice>
          <mc:Fallback xmlns="">
            <p:pic>
              <p:nvPicPr>
                <p:cNvPr id="24" name="インク 23">
                  <a:extLst>
                    <a:ext uri="{FF2B5EF4-FFF2-40B4-BE49-F238E27FC236}">
                      <a16:creationId xmlns:a16="http://schemas.microsoft.com/office/drawing/2014/main" id="{DBF0DCC8-552F-1A58-B14C-4A56204729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71095" y="5326945"/>
                  <a:ext cx="128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インク 26">
                  <a:extLst>
                    <a:ext uri="{FF2B5EF4-FFF2-40B4-BE49-F238E27FC236}">
                      <a16:creationId xmlns:a16="http://schemas.microsoft.com/office/drawing/2014/main" id="{67B16F43-24AE-354A-9CF8-83215C00AD6B}"/>
                    </a:ext>
                  </a:extLst>
                </p14:cNvPr>
                <p14:cNvContentPartPr/>
                <p14:nvPr/>
              </p14:nvContentPartPr>
              <p14:xfrm>
                <a:off x="11229215" y="5438185"/>
                <a:ext cx="360" cy="2880"/>
              </p14:xfrm>
            </p:contentPart>
          </mc:Choice>
          <mc:Fallback xmlns="">
            <p:pic>
              <p:nvPicPr>
                <p:cNvPr id="27" name="インク 26">
                  <a:extLst>
                    <a:ext uri="{FF2B5EF4-FFF2-40B4-BE49-F238E27FC236}">
                      <a16:creationId xmlns:a16="http://schemas.microsoft.com/office/drawing/2014/main" id="{67B16F43-24AE-354A-9CF8-83215C00AD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66575" y="5375545"/>
                  <a:ext cx="126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インク 27">
                  <a:extLst>
                    <a:ext uri="{FF2B5EF4-FFF2-40B4-BE49-F238E27FC236}">
                      <a16:creationId xmlns:a16="http://schemas.microsoft.com/office/drawing/2014/main" id="{065D895B-A66F-0442-948A-D1D27427D259}"/>
                    </a:ext>
                  </a:extLst>
                </p14:cNvPr>
                <p14:cNvContentPartPr/>
                <p14:nvPr/>
              </p14:nvContentPartPr>
              <p14:xfrm>
                <a:off x="11245055" y="5486065"/>
                <a:ext cx="360" cy="360"/>
              </p14:xfrm>
            </p:contentPart>
          </mc:Choice>
          <mc:Fallback xmlns="">
            <p:pic>
              <p:nvPicPr>
                <p:cNvPr id="28" name="インク 27">
                  <a:extLst>
                    <a:ext uri="{FF2B5EF4-FFF2-40B4-BE49-F238E27FC236}">
                      <a16:creationId xmlns:a16="http://schemas.microsoft.com/office/drawing/2014/main" id="{065D895B-A66F-0442-948A-D1D27427D2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82415" y="54234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49" name="インク 2048">
                  <a:extLst>
                    <a:ext uri="{FF2B5EF4-FFF2-40B4-BE49-F238E27FC236}">
                      <a16:creationId xmlns:a16="http://schemas.microsoft.com/office/drawing/2014/main" id="{2427F109-62F4-8C44-9B84-2079C0106818}"/>
                    </a:ext>
                  </a:extLst>
                </p14:cNvPr>
                <p14:cNvContentPartPr/>
                <p14:nvPr/>
              </p14:nvContentPartPr>
              <p14:xfrm>
                <a:off x="10725575" y="5389945"/>
                <a:ext cx="696240" cy="261360"/>
              </p14:xfrm>
            </p:contentPart>
          </mc:Choice>
          <mc:Fallback xmlns="">
            <p:pic>
              <p:nvPicPr>
                <p:cNvPr id="2049" name="インク 2048">
                  <a:extLst>
                    <a:ext uri="{FF2B5EF4-FFF2-40B4-BE49-F238E27FC236}">
                      <a16:creationId xmlns:a16="http://schemas.microsoft.com/office/drawing/2014/main" id="{2427F109-62F4-8C44-9B84-2079C01068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662935" y="5326945"/>
                  <a:ext cx="8218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51" name="インク 2050">
                  <a:extLst>
                    <a:ext uri="{FF2B5EF4-FFF2-40B4-BE49-F238E27FC236}">
                      <a16:creationId xmlns:a16="http://schemas.microsoft.com/office/drawing/2014/main" id="{43356A8C-ED28-60F4-684E-7FA4A99A7B0D}"/>
                    </a:ext>
                  </a:extLst>
                </p14:cNvPr>
                <p14:cNvContentPartPr/>
                <p14:nvPr/>
              </p14:nvContentPartPr>
              <p14:xfrm>
                <a:off x="11325695" y="5454025"/>
                <a:ext cx="360" cy="360"/>
              </p14:xfrm>
            </p:contentPart>
          </mc:Choice>
          <mc:Fallback xmlns="">
            <p:pic>
              <p:nvPicPr>
                <p:cNvPr id="2051" name="インク 2050">
                  <a:extLst>
                    <a:ext uri="{FF2B5EF4-FFF2-40B4-BE49-F238E27FC236}">
                      <a16:creationId xmlns:a16="http://schemas.microsoft.com/office/drawing/2014/main" id="{43356A8C-ED28-60F4-684E-7FA4A99A7B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263055" y="53913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3" name="インク 2052">
                  <a:extLst>
                    <a:ext uri="{FF2B5EF4-FFF2-40B4-BE49-F238E27FC236}">
                      <a16:creationId xmlns:a16="http://schemas.microsoft.com/office/drawing/2014/main" id="{23FFB339-29CD-F920-0F44-B7A3DE827DF5}"/>
                    </a:ext>
                  </a:extLst>
                </p14:cNvPr>
                <p14:cNvContentPartPr/>
                <p14:nvPr/>
              </p14:nvContentPartPr>
              <p14:xfrm>
                <a:off x="11309495" y="5454025"/>
                <a:ext cx="24840" cy="50400"/>
              </p14:xfrm>
            </p:contentPart>
          </mc:Choice>
          <mc:Fallback xmlns="">
            <p:pic>
              <p:nvPicPr>
                <p:cNvPr id="2053" name="インク 2052">
                  <a:extLst>
                    <a:ext uri="{FF2B5EF4-FFF2-40B4-BE49-F238E27FC236}">
                      <a16:creationId xmlns:a16="http://schemas.microsoft.com/office/drawing/2014/main" id="{23FFB339-29CD-F920-0F44-B7A3DE827D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46495" y="5391385"/>
                  <a:ext cx="150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4" name="インク 2053">
                  <a:extLst>
                    <a:ext uri="{FF2B5EF4-FFF2-40B4-BE49-F238E27FC236}">
                      <a16:creationId xmlns:a16="http://schemas.microsoft.com/office/drawing/2014/main" id="{2388F9AB-ED95-9539-52F6-9504769B8982}"/>
                    </a:ext>
                  </a:extLst>
                </p14:cNvPr>
                <p14:cNvContentPartPr/>
                <p14:nvPr/>
              </p14:nvContentPartPr>
              <p14:xfrm>
                <a:off x="11341535" y="5566345"/>
                <a:ext cx="360" cy="360"/>
              </p14:xfrm>
            </p:contentPart>
          </mc:Choice>
          <mc:Fallback xmlns="">
            <p:pic>
              <p:nvPicPr>
                <p:cNvPr id="2054" name="インク 2053">
                  <a:extLst>
                    <a:ext uri="{FF2B5EF4-FFF2-40B4-BE49-F238E27FC236}">
                      <a16:creationId xmlns:a16="http://schemas.microsoft.com/office/drawing/2014/main" id="{2388F9AB-ED95-9539-52F6-9504769B89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278535" y="550334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55" name="インク 2054">
                  <a:extLst>
                    <a:ext uri="{FF2B5EF4-FFF2-40B4-BE49-F238E27FC236}">
                      <a16:creationId xmlns:a16="http://schemas.microsoft.com/office/drawing/2014/main" id="{CF3B8007-2918-F4DA-3390-5E9D2425ED9A}"/>
                    </a:ext>
                  </a:extLst>
                </p14:cNvPr>
                <p14:cNvContentPartPr/>
                <p14:nvPr/>
              </p14:nvContentPartPr>
              <p14:xfrm>
                <a:off x="11315615" y="5499385"/>
                <a:ext cx="10440" cy="19440"/>
              </p14:xfrm>
            </p:contentPart>
          </mc:Choice>
          <mc:Fallback xmlns="">
            <p:pic>
              <p:nvPicPr>
                <p:cNvPr id="2055" name="インク 2054">
                  <a:extLst>
                    <a:ext uri="{FF2B5EF4-FFF2-40B4-BE49-F238E27FC236}">
                      <a16:creationId xmlns:a16="http://schemas.microsoft.com/office/drawing/2014/main" id="{CF3B8007-2918-F4DA-3390-5E9D2425ED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52975" y="5436745"/>
                  <a:ext cx="136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56" name="インク 2055">
                  <a:extLst>
                    <a:ext uri="{FF2B5EF4-FFF2-40B4-BE49-F238E27FC236}">
                      <a16:creationId xmlns:a16="http://schemas.microsoft.com/office/drawing/2014/main" id="{EE45F565-0E57-98CD-FA6C-24C47E32DFE2}"/>
                    </a:ext>
                  </a:extLst>
                </p14:cNvPr>
                <p14:cNvContentPartPr/>
                <p14:nvPr/>
              </p14:nvContentPartPr>
              <p14:xfrm>
                <a:off x="11309495" y="5454025"/>
                <a:ext cx="360" cy="360"/>
              </p14:xfrm>
            </p:contentPart>
          </mc:Choice>
          <mc:Fallback xmlns="">
            <p:pic>
              <p:nvPicPr>
                <p:cNvPr id="2056" name="インク 2055">
                  <a:extLst>
                    <a:ext uri="{FF2B5EF4-FFF2-40B4-BE49-F238E27FC236}">
                      <a16:creationId xmlns:a16="http://schemas.microsoft.com/office/drawing/2014/main" id="{EE45F565-0E57-98CD-FA6C-24C47E32DF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246495" y="53913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インク 2057">
                  <a:extLst>
                    <a:ext uri="{FF2B5EF4-FFF2-40B4-BE49-F238E27FC236}">
                      <a16:creationId xmlns:a16="http://schemas.microsoft.com/office/drawing/2014/main" id="{67749C3C-4DEE-10DB-A373-9FDE0404F5B6}"/>
                    </a:ext>
                  </a:extLst>
                </p14:cNvPr>
                <p14:cNvContentPartPr/>
                <p14:nvPr/>
              </p14:nvContentPartPr>
              <p14:xfrm>
                <a:off x="10782455" y="5374105"/>
                <a:ext cx="786960" cy="276840"/>
              </p14:xfrm>
            </p:contentPart>
          </mc:Choice>
          <mc:Fallback xmlns="">
            <p:pic>
              <p:nvPicPr>
                <p:cNvPr id="2058" name="インク 2057">
                  <a:extLst>
                    <a:ext uri="{FF2B5EF4-FFF2-40B4-BE49-F238E27FC236}">
                      <a16:creationId xmlns:a16="http://schemas.microsoft.com/office/drawing/2014/main" id="{67749C3C-4DEE-10DB-A373-9FDE0404F5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19455" y="5311105"/>
                  <a:ext cx="912600" cy="402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60" name="正方形/長方形 2059">
            <a:extLst>
              <a:ext uri="{FF2B5EF4-FFF2-40B4-BE49-F238E27FC236}">
                <a16:creationId xmlns:a16="http://schemas.microsoft.com/office/drawing/2014/main" id="{C8F5201A-D126-3403-E188-1C5ABD352BAF}"/>
              </a:ext>
            </a:extLst>
          </p:cNvPr>
          <p:cNvSpPr/>
          <p:nvPr/>
        </p:nvSpPr>
        <p:spPr>
          <a:xfrm>
            <a:off x="10726253" y="5162899"/>
            <a:ext cx="6844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3600" b="1" cap="none" spc="0" dirty="0">
                <a:ln/>
                <a:effectLst/>
                <a:latin typeface="HGS行書体" panose="03000600000000000000" pitchFamily="66" charset="-128"/>
                <a:ea typeface="HGS行書体" panose="03000600000000000000" pitchFamily="66" charset="-128"/>
              </a:rPr>
              <a:t>骨</a:t>
            </a:r>
          </a:p>
        </p:txBody>
      </p:sp>
      <p:pic>
        <p:nvPicPr>
          <p:cNvPr id="2061" name="Picture 6">
            <a:extLst>
              <a:ext uri="{FF2B5EF4-FFF2-40B4-BE49-F238E27FC236}">
                <a16:creationId xmlns:a16="http://schemas.microsoft.com/office/drawing/2014/main" id="{12555F8B-D2EC-F0CA-6A5F-31705ABC3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92" y="7678815"/>
            <a:ext cx="1052966" cy="10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テキスト ボックス 2062">
            <a:extLst>
              <a:ext uri="{FF2B5EF4-FFF2-40B4-BE49-F238E27FC236}">
                <a16:creationId xmlns:a16="http://schemas.microsoft.com/office/drawing/2014/main" id="{B8913F31-2C48-F65E-F05C-EC80530A7B7A}"/>
              </a:ext>
            </a:extLst>
          </p:cNvPr>
          <p:cNvSpPr txBox="1"/>
          <p:nvPr/>
        </p:nvSpPr>
        <p:spPr>
          <a:xfrm>
            <a:off x="4258948" y="7018151"/>
            <a:ext cx="3674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のぞみ薬局で不定期で開催している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骨密度測定会。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毎回大変ご好評いただいております！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ご自身の骨密度、ご存じですか？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この機会に測定してみませんか？</a:t>
            </a:r>
          </a:p>
        </p:txBody>
      </p:sp>
      <p:sp>
        <p:nvSpPr>
          <p:cNvPr id="2064" name="吹き出し: 角を丸めた四角形 2063">
            <a:extLst>
              <a:ext uri="{FF2B5EF4-FFF2-40B4-BE49-F238E27FC236}">
                <a16:creationId xmlns:a16="http://schemas.microsoft.com/office/drawing/2014/main" id="{16FD88BA-020C-9DE4-7D07-DFC622CB899B}"/>
              </a:ext>
            </a:extLst>
          </p:cNvPr>
          <p:cNvSpPr/>
          <p:nvPr/>
        </p:nvSpPr>
        <p:spPr>
          <a:xfrm>
            <a:off x="5484467" y="4358889"/>
            <a:ext cx="4198409" cy="1477329"/>
          </a:xfrm>
          <a:prstGeom prst="wedgeRoundRectCallout">
            <a:avLst>
              <a:gd name="adj1" fmla="val 62773"/>
              <a:gd name="adj2" fmla="val 4707"/>
              <a:gd name="adj3" fmla="val 16667"/>
            </a:avLst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65" name="テキスト ボックス 2064">
            <a:extLst>
              <a:ext uri="{FF2B5EF4-FFF2-40B4-BE49-F238E27FC236}">
                <a16:creationId xmlns:a16="http://schemas.microsoft.com/office/drawing/2014/main" id="{E0ACC96C-1EE6-E933-C61D-2D94E09B10DF}"/>
              </a:ext>
            </a:extLst>
          </p:cNvPr>
          <p:cNvSpPr txBox="1"/>
          <p:nvPr/>
        </p:nvSpPr>
        <p:spPr>
          <a:xfrm>
            <a:off x="5609509" y="4530936"/>
            <a:ext cx="4699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不定期で開催している骨密度測定会。</a:t>
            </a:r>
          </a:p>
          <a:p>
            <a:pPr defTabSz="457200"/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毎回大変ご好評いただいております！</a:t>
            </a:r>
          </a:p>
          <a:p>
            <a:pPr defTabSz="457200"/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ご自身の骨密度、ご存じですか？</a:t>
            </a:r>
          </a:p>
          <a:p>
            <a:pPr defTabSz="457200"/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この機会に測定してみませんか？</a:t>
            </a:r>
          </a:p>
          <a:p>
            <a:pPr defTabSz="457200"/>
            <a:endParaRPr lang="ja-JP" altLang="en-US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67" name="楕円 2066">
            <a:extLst>
              <a:ext uri="{FF2B5EF4-FFF2-40B4-BE49-F238E27FC236}">
                <a16:creationId xmlns:a16="http://schemas.microsoft.com/office/drawing/2014/main" id="{C122C82D-C33C-2073-0D43-32A973733645}"/>
              </a:ext>
            </a:extLst>
          </p:cNvPr>
          <p:cNvSpPr/>
          <p:nvPr/>
        </p:nvSpPr>
        <p:spPr>
          <a:xfrm>
            <a:off x="9025157" y="2226818"/>
            <a:ext cx="2183409" cy="765518"/>
          </a:xfrm>
          <a:prstGeom prst="ellipse">
            <a:avLst/>
          </a:prstGeom>
          <a:solidFill>
            <a:srgbClr val="FFFF00">
              <a:alpha val="14000"/>
            </a:srgbClr>
          </a:solidFill>
          <a:effectLst>
            <a:glow>
              <a:schemeClr val="accent1">
                <a:alpha val="36000"/>
              </a:schemeClr>
            </a:glow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テキスト ボックス 2067">
            <a:extLst>
              <a:ext uri="{FF2B5EF4-FFF2-40B4-BE49-F238E27FC236}">
                <a16:creationId xmlns:a16="http://schemas.microsoft.com/office/drawing/2014/main" id="{C926D645-F771-4909-8334-A7643BB25905}"/>
              </a:ext>
            </a:extLst>
          </p:cNvPr>
          <p:cNvSpPr txBox="1"/>
          <p:nvPr/>
        </p:nvSpPr>
        <p:spPr>
          <a:xfrm>
            <a:off x="1134423" y="4516575"/>
            <a:ext cx="296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薬剤師　</a:t>
            </a:r>
            <a:r>
              <a:rPr lang="ja-JP" altLang="en-US" sz="2800" b="1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吉田真季</a:t>
            </a:r>
            <a:endParaRPr lang="ja-JP" altLang="en-US" sz="2400" b="1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069" name="Picture 8" descr="保健の先生のイラスト">
            <a:extLst>
              <a:ext uri="{FF2B5EF4-FFF2-40B4-BE49-F238E27FC236}">
                <a16:creationId xmlns:a16="http://schemas.microsoft.com/office/drawing/2014/main" id="{2584CC58-31EA-AAAA-5551-30166445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83" y="7230854"/>
            <a:ext cx="1466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4" descr="女医・薬剤師のイラスト（職業） | かわいいフリー素材集 いらすとや">
            <a:extLst>
              <a:ext uri="{FF2B5EF4-FFF2-40B4-BE49-F238E27FC236}">
                <a16:creationId xmlns:a16="http://schemas.microsoft.com/office/drawing/2014/main" id="{9F837F07-5B73-5CD7-78B0-269F5873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0" y="3503421"/>
            <a:ext cx="1035840" cy="14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テキスト ボックス 2073">
            <a:extLst>
              <a:ext uri="{FF2B5EF4-FFF2-40B4-BE49-F238E27FC236}">
                <a16:creationId xmlns:a16="http://schemas.microsoft.com/office/drawing/2014/main" id="{A29B2DD3-B329-0C72-66E4-557786CCCFA7}"/>
              </a:ext>
            </a:extLst>
          </p:cNvPr>
          <p:cNvSpPr txBox="1"/>
          <p:nvPr/>
        </p:nvSpPr>
        <p:spPr>
          <a:xfrm>
            <a:off x="2273689" y="1849605"/>
            <a:ext cx="6294746" cy="646331"/>
          </a:xfrm>
          <a:prstGeom prst="rect">
            <a:avLst/>
          </a:prstGeom>
          <a:solidFill>
            <a:srgbClr val="91B8E0"/>
          </a:solidFill>
          <a:ln w="57150">
            <a:solidFill>
              <a:srgbClr val="91B8E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９月１１日</a:t>
            </a:r>
            <a:r>
              <a:rPr lang="en-US" altLang="ja-JP" sz="36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36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木）、</a:t>
            </a:r>
            <a:r>
              <a:rPr lang="en-US" altLang="ja-JP" sz="36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36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36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36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lang="en-US" altLang="ja-JP" sz="36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36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木</a:t>
            </a:r>
            <a:r>
              <a:rPr lang="en-US" altLang="ja-JP" sz="3600" b="1" dirty="0">
                <a:ln w="10160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endParaRPr kumimoji="1" lang="ja-JP" altLang="en-US" sz="3600" b="1" dirty="0">
              <a:ln w="10160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77" name="インク 2076">
                <a:extLst>
                  <a:ext uri="{FF2B5EF4-FFF2-40B4-BE49-F238E27FC236}">
                    <a16:creationId xmlns:a16="http://schemas.microsoft.com/office/drawing/2014/main" id="{D7694B2F-9C0A-36B8-2505-EEB93B94C612}"/>
                  </a:ext>
                </a:extLst>
              </p14:cNvPr>
              <p14:cNvContentPartPr/>
              <p14:nvPr/>
            </p14:nvContentPartPr>
            <p14:xfrm>
              <a:off x="-1844691" y="4683625"/>
              <a:ext cx="360" cy="360"/>
            </p14:xfrm>
          </p:contentPart>
        </mc:Choice>
        <mc:Fallback xmlns="">
          <p:pic>
            <p:nvPicPr>
              <p:cNvPr id="2077" name="インク 2076">
                <a:extLst>
                  <a:ext uri="{FF2B5EF4-FFF2-40B4-BE49-F238E27FC236}">
                    <a16:creationId xmlns:a16="http://schemas.microsoft.com/office/drawing/2014/main" id="{D7694B2F-9C0A-36B8-2505-EEB93B94C61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1853331" y="46749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78" name="インク 2077">
                <a:extLst>
                  <a:ext uri="{FF2B5EF4-FFF2-40B4-BE49-F238E27FC236}">
                    <a16:creationId xmlns:a16="http://schemas.microsoft.com/office/drawing/2014/main" id="{7149A2D2-DA66-3AAD-87C2-269B643B6274}"/>
                  </a:ext>
                </a:extLst>
              </p14:cNvPr>
              <p14:cNvContentPartPr/>
              <p14:nvPr/>
            </p14:nvContentPartPr>
            <p14:xfrm>
              <a:off x="-2791491" y="1588345"/>
              <a:ext cx="360" cy="360"/>
            </p14:xfrm>
          </p:contentPart>
        </mc:Choice>
        <mc:Fallback xmlns="">
          <p:pic>
            <p:nvPicPr>
              <p:cNvPr id="2078" name="インク 2077">
                <a:extLst>
                  <a:ext uri="{FF2B5EF4-FFF2-40B4-BE49-F238E27FC236}">
                    <a16:creationId xmlns:a16="http://schemas.microsoft.com/office/drawing/2014/main" id="{7149A2D2-DA66-3AAD-87C2-269B643B62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2800131" y="157934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94" name="正方形/長方形 2093">
            <a:extLst>
              <a:ext uri="{FF2B5EF4-FFF2-40B4-BE49-F238E27FC236}">
                <a16:creationId xmlns:a16="http://schemas.microsoft.com/office/drawing/2014/main" id="{B0D91C2A-AF48-17AC-DACE-1EEAF1EF2A13}"/>
              </a:ext>
            </a:extLst>
          </p:cNvPr>
          <p:cNvSpPr/>
          <p:nvPr/>
        </p:nvSpPr>
        <p:spPr>
          <a:xfrm>
            <a:off x="2965574" y="2442693"/>
            <a:ext cx="5112204" cy="627888"/>
          </a:xfrm>
          <a:prstGeom prst="rect">
            <a:avLst/>
          </a:prstGeom>
          <a:solidFill>
            <a:srgbClr val="91B8E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正方形/長方形 2090">
            <a:extLst>
              <a:ext uri="{FF2B5EF4-FFF2-40B4-BE49-F238E27FC236}">
                <a16:creationId xmlns:a16="http://schemas.microsoft.com/office/drawing/2014/main" id="{EF06B023-A4FF-997D-654A-72E8A621E743}"/>
              </a:ext>
            </a:extLst>
          </p:cNvPr>
          <p:cNvSpPr/>
          <p:nvPr/>
        </p:nvSpPr>
        <p:spPr>
          <a:xfrm>
            <a:off x="2763730" y="2481822"/>
            <a:ext cx="5195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lang="ja-JP" altLang="en-US" sz="5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lang="en-US" altLang="ja-JP" sz="5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00</a:t>
            </a:r>
            <a:r>
              <a:rPr lang="ja-JP" altLang="en-US" sz="5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5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</a:t>
            </a:r>
            <a:r>
              <a:rPr lang="ja-JP" altLang="en-US" sz="5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lang="en-US" altLang="ja-JP" sz="5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00</a:t>
            </a:r>
            <a:endParaRPr lang="ja-JP" altLang="en-US" sz="5400" b="1" cap="none" spc="0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95" name="Picture 2">
            <a:extLst>
              <a:ext uri="{FF2B5EF4-FFF2-40B4-BE49-F238E27FC236}">
                <a16:creationId xmlns:a16="http://schemas.microsoft.com/office/drawing/2014/main" id="{82F9B4F1-51C6-4724-961E-1295D3668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3" t="-4647" r="-3011" b="42292"/>
          <a:stretch>
            <a:fillRect/>
          </a:stretch>
        </p:blipFill>
        <p:spPr bwMode="auto">
          <a:xfrm rot="18357349">
            <a:off x="10371196" y="221253"/>
            <a:ext cx="1363238" cy="13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2">
            <a:extLst>
              <a:ext uri="{FF2B5EF4-FFF2-40B4-BE49-F238E27FC236}">
                <a16:creationId xmlns:a16="http://schemas.microsoft.com/office/drawing/2014/main" id="{EB79D006-E523-B334-183B-30C2AC87C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8" t="43542" r="-3011" b="42292"/>
          <a:stretch>
            <a:fillRect/>
          </a:stretch>
        </p:blipFill>
        <p:spPr bwMode="auto">
          <a:xfrm rot="20909897">
            <a:off x="9143012" y="969743"/>
            <a:ext cx="965852" cy="3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図 2096">
            <a:extLst>
              <a:ext uri="{FF2B5EF4-FFF2-40B4-BE49-F238E27FC236}">
                <a16:creationId xmlns:a16="http://schemas.microsoft.com/office/drawing/2014/main" id="{6248A757-A0BB-F901-C93B-7AF3CC36EFA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8920552">
            <a:off x="519169" y="2519760"/>
            <a:ext cx="524301" cy="1018120"/>
          </a:xfrm>
          <a:prstGeom prst="rect">
            <a:avLst/>
          </a:prstGeom>
        </p:spPr>
      </p:pic>
      <p:pic>
        <p:nvPicPr>
          <p:cNvPr id="2098" name="図 2097">
            <a:extLst>
              <a:ext uri="{FF2B5EF4-FFF2-40B4-BE49-F238E27FC236}">
                <a16:creationId xmlns:a16="http://schemas.microsoft.com/office/drawing/2014/main" id="{2116A3A2-762D-BB12-C610-491F341062C3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18897791">
            <a:off x="-101817" y="2787513"/>
            <a:ext cx="998950" cy="998950"/>
          </a:xfrm>
          <a:prstGeom prst="rect">
            <a:avLst/>
          </a:prstGeom>
        </p:spPr>
      </p:pic>
      <p:pic>
        <p:nvPicPr>
          <p:cNvPr id="2099" name="図 2098">
            <a:extLst>
              <a:ext uri="{FF2B5EF4-FFF2-40B4-BE49-F238E27FC236}">
                <a16:creationId xmlns:a16="http://schemas.microsoft.com/office/drawing/2014/main" id="{51089E6A-2BA7-4F44-B6AB-9A251AF26A1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63723" y="2926763"/>
            <a:ext cx="783357" cy="783357"/>
          </a:xfrm>
          <a:prstGeom prst="rect">
            <a:avLst/>
          </a:prstGeom>
        </p:spPr>
      </p:pic>
      <p:pic>
        <p:nvPicPr>
          <p:cNvPr id="2100" name="図 2099">
            <a:extLst>
              <a:ext uri="{FF2B5EF4-FFF2-40B4-BE49-F238E27FC236}">
                <a16:creationId xmlns:a16="http://schemas.microsoft.com/office/drawing/2014/main" id="{D62A3392-3B19-EDC4-1D1B-2DEB2334183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41658" y="1159595"/>
            <a:ext cx="944486" cy="923330"/>
          </a:xfrm>
          <a:prstGeom prst="rect">
            <a:avLst/>
          </a:prstGeom>
        </p:spPr>
      </p:pic>
      <p:pic>
        <p:nvPicPr>
          <p:cNvPr id="2101" name="図 2100">
            <a:extLst>
              <a:ext uri="{FF2B5EF4-FFF2-40B4-BE49-F238E27FC236}">
                <a16:creationId xmlns:a16="http://schemas.microsoft.com/office/drawing/2014/main" id="{57A18D64-9C77-3FF1-7AFF-41E0699F306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 flipH="1">
            <a:off x="9428459" y="459455"/>
            <a:ext cx="880800" cy="787972"/>
          </a:xfrm>
          <a:prstGeom prst="rect">
            <a:avLst/>
          </a:prstGeom>
        </p:spPr>
      </p:pic>
      <p:pic>
        <p:nvPicPr>
          <p:cNvPr id="2103" name="図 2102">
            <a:extLst>
              <a:ext uri="{FF2B5EF4-FFF2-40B4-BE49-F238E27FC236}">
                <a16:creationId xmlns:a16="http://schemas.microsoft.com/office/drawing/2014/main" id="{8F84ED8F-A140-B0CD-5338-40E75AFC716E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016285" y="708584"/>
            <a:ext cx="609653" cy="627942"/>
          </a:xfrm>
          <a:prstGeom prst="rect">
            <a:avLst/>
          </a:prstGeom>
        </p:spPr>
      </p:pic>
      <p:pic>
        <p:nvPicPr>
          <p:cNvPr id="2104" name="Picture 14">
            <a:extLst>
              <a:ext uri="{FF2B5EF4-FFF2-40B4-BE49-F238E27FC236}">
                <a16:creationId xmlns:a16="http://schemas.microsoft.com/office/drawing/2014/main" id="{20017F9D-6DF3-EF7E-D081-2679618B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641" y="7266884"/>
            <a:ext cx="7620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65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108</Words>
  <Application>Microsoft Office PowerPoint</Application>
  <PresentationFormat>ワイド画面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HGPｺﾞｼｯｸM</vt:lpstr>
      <vt:lpstr>HGP創英角ﾎﾟｯﾌﾟ体</vt:lpstr>
      <vt:lpstr>HGS行書体</vt:lpstr>
      <vt:lpstr>メイリオ</vt:lpstr>
      <vt:lpstr>游ゴシック</vt:lpstr>
      <vt:lpstr>游ゴシック Light</vt:lpstr>
      <vt:lpstr>Aptos</vt:lpstr>
      <vt:lpstr>Arial</vt:lpstr>
      <vt:lpstr>Berlin Sans FB Demi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高陽店</dc:creator>
  <cp:lastModifiedBy>高陽店</cp:lastModifiedBy>
  <cp:revision>11</cp:revision>
  <cp:lastPrinted>2025-08-21T08:04:02Z</cp:lastPrinted>
  <dcterms:created xsi:type="dcterms:W3CDTF">2025-08-21T00:45:12Z</dcterms:created>
  <dcterms:modified xsi:type="dcterms:W3CDTF">2025-08-21T08:09:41Z</dcterms:modified>
</cp:coreProperties>
</file>